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92" r:id="rId5"/>
    <p:sldId id="282" r:id="rId6"/>
    <p:sldId id="291" r:id="rId7"/>
    <p:sldId id="258" r:id="rId8"/>
    <p:sldId id="283" r:id="rId9"/>
    <p:sldId id="259" r:id="rId10"/>
    <p:sldId id="260" r:id="rId11"/>
    <p:sldId id="261" r:id="rId12"/>
    <p:sldId id="278" r:id="rId13"/>
    <p:sldId id="262" r:id="rId14"/>
    <p:sldId id="284" r:id="rId15"/>
    <p:sldId id="263" r:id="rId16"/>
    <p:sldId id="280" r:id="rId17"/>
    <p:sldId id="293" r:id="rId18"/>
    <p:sldId id="285" r:id="rId19"/>
    <p:sldId id="264" r:id="rId20"/>
    <p:sldId id="286" r:id="rId21"/>
    <p:sldId id="265" r:id="rId22"/>
    <p:sldId id="266" r:id="rId23"/>
    <p:sldId id="287" r:id="rId24"/>
    <p:sldId id="267" r:id="rId25"/>
    <p:sldId id="268" r:id="rId26"/>
    <p:sldId id="269" r:id="rId27"/>
    <p:sldId id="270" r:id="rId28"/>
    <p:sldId id="288" r:id="rId29"/>
    <p:sldId id="271" r:id="rId30"/>
    <p:sldId id="281" r:id="rId31"/>
    <p:sldId id="294" r:id="rId32"/>
    <p:sldId id="289" r:id="rId33"/>
    <p:sldId id="272" r:id="rId34"/>
    <p:sldId id="273" r:id="rId35"/>
    <p:sldId id="274" r:id="rId36"/>
    <p:sldId id="275" r:id="rId37"/>
    <p:sldId id="276" r:id="rId38"/>
    <p:sldId id="277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94660"/>
  </p:normalViewPr>
  <p:slideViewPr>
    <p:cSldViewPr>
      <p:cViewPr>
        <p:scale>
          <a:sx n="79" d="100"/>
          <a:sy n="79" d="100"/>
        </p:scale>
        <p:origin x="-1110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5C6075-722E-4C74-BCDA-B44DBB0D632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A7CC30-157A-4C29-8BBE-A2C301DFD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Empirical and Molecular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Then, you multiply by 100 to get the percent composition.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percent composition of H and O in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is the percent composition of N and O if 22.6g of N and 54.4 g of O are present in a 77.0 gram sample?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Once you have found all of the </a:t>
            </a:r>
            <a:r>
              <a:rPr lang="en-US" sz="4000" dirty="0" err="1" smtClean="0"/>
              <a:t>percents</a:t>
            </a:r>
            <a:r>
              <a:rPr lang="en-US" sz="4000" dirty="0" smtClean="0"/>
              <a:t>, they should add up to 100%, or close to it based on rounding.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What is a percent?</a:t>
            </a:r>
          </a:p>
          <a:p>
            <a:pPr marL="0" indent="0">
              <a:buNone/>
            </a:pPr>
            <a:r>
              <a:rPr lang="en-US" dirty="0" smtClean="0"/>
              <a:t>2. How do you calculate a percent? You can answer this with an example.</a:t>
            </a:r>
          </a:p>
          <a:p>
            <a:pPr marL="0" indent="0">
              <a:buNone/>
            </a:pPr>
            <a:r>
              <a:rPr lang="en-US" dirty="0" smtClean="0"/>
              <a:t>3. What does a formula tell you?</a:t>
            </a:r>
          </a:p>
          <a:p>
            <a:pPr marL="0" indent="0">
              <a:buNone/>
            </a:pPr>
            <a:r>
              <a:rPr lang="en-US" dirty="0" smtClean="0"/>
              <a:t>4. What does percent composition tell you?</a:t>
            </a:r>
          </a:p>
          <a:p>
            <a:pPr marL="0" indent="0">
              <a:buNone/>
            </a:pPr>
            <a:r>
              <a:rPr lang="en-US" dirty="0" smtClean="0"/>
              <a:t>5. What is the total mass of a compound made of?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define empirical formula.</a:t>
            </a:r>
          </a:p>
          <a:p>
            <a:r>
              <a:rPr lang="en-US" sz="3500" dirty="0" smtClean="0"/>
              <a:t>I can determine the empirical formula if given the elements in the formula.</a:t>
            </a:r>
          </a:p>
          <a:p>
            <a:pPr marL="0" indent="0">
              <a:buNone/>
            </a:pP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 ratio?</a:t>
            </a:r>
          </a:p>
          <a:p>
            <a:r>
              <a:rPr lang="en-US" sz="4000" dirty="0" smtClean="0"/>
              <a:t>What is the ratio of hydrogen to carbon in 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9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formula that gives the simplest whole number ratio of the atoms of the elements is called an empirical formula.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would the simplest ratio of </a:t>
            </a:r>
            <a:r>
              <a:rPr lang="en-US" sz="4000" dirty="0"/>
              <a:t>C</a:t>
            </a:r>
            <a:r>
              <a:rPr lang="en-US" sz="4000" baseline="-25000" dirty="0"/>
              <a:t>6</a:t>
            </a:r>
            <a:r>
              <a:rPr lang="en-US" sz="4000" dirty="0"/>
              <a:t>H</a:t>
            </a:r>
            <a:r>
              <a:rPr lang="en-US" sz="4000" baseline="-25000" dirty="0"/>
              <a:t>12</a:t>
            </a:r>
            <a:r>
              <a:rPr lang="en-US" sz="4000" dirty="0"/>
              <a:t>O</a:t>
            </a:r>
            <a:r>
              <a:rPr lang="en-US" sz="4000" baseline="-25000" dirty="0"/>
              <a:t>6</a:t>
            </a:r>
            <a:r>
              <a:rPr lang="en-US" sz="4000" dirty="0"/>
              <a:t> </a:t>
            </a:r>
            <a:r>
              <a:rPr lang="en-US" sz="4000" dirty="0" smtClean="0"/>
              <a:t>be? 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78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The molecular formula for peroxide is H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O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.</a:t>
            </a:r>
          </a:p>
          <a:p>
            <a:r>
              <a:rPr lang="en-US" sz="3800" dirty="0" smtClean="0"/>
              <a:t>The empirical formula for peroxide is HO.</a:t>
            </a:r>
          </a:p>
          <a:p>
            <a:r>
              <a:rPr lang="en-US" sz="3800" dirty="0" smtClean="0"/>
              <a:t>The empirical formula simply tells you the ratio of atoms, in this case 1:1.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7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To determine the empirical formula based on % composition, you assume 100g.</a:t>
            </a:r>
          </a:p>
          <a:p>
            <a:r>
              <a:rPr lang="en-US" sz="3500" dirty="0" smtClean="0"/>
              <a:t>This will make the math easier.</a:t>
            </a:r>
          </a:p>
          <a:p>
            <a:r>
              <a:rPr lang="en-US" sz="3500" dirty="0" smtClean="0"/>
              <a:t>Next, you convert each of the masses to moles using the molar mass of the element.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5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do you convert mass to moles? </a:t>
            </a:r>
          </a:p>
          <a:p>
            <a:r>
              <a:rPr lang="en-US" sz="4000" dirty="0" smtClean="0"/>
              <a:t>Where does the mass of an element come from?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0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800" dirty="0" smtClean="0"/>
              <a:t>You divide each element by the smallest number of moles.</a:t>
            </a:r>
          </a:p>
          <a:p>
            <a:r>
              <a:rPr lang="en-US" sz="3800" dirty="0" smtClean="0"/>
              <a:t>Round your answers to the nearest whole number.</a:t>
            </a:r>
          </a:p>
          <a:p>
            <a:r>
              <a:rPr lang="en-US" sz="3800" dirty="0" smtClean="0"/>
              <a:t>These then become the subscripts for each element in the formula.</a:t>
            </a:r>
          </a:p>
          <a:p>
            <a:r>
              <a:rPr lang="en-US" sz="3800" dirty="0" smtClean="0"/>
              <a:t>This is your ratio for the empirical formula.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4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 compound has a percent composition of 80% C and 20% H, what is its empirical formula?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0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you are given grams instead of </a:t>
            </a:r>
            <a:r>
              <a:rPr lang="en-US" sz="4000" dirty="0" err="1" smtClean="0"/>
              <a:t>percents</a:t>
            </a:r>
            <a:r>
              <a:rPr lang="en-US" sz="4000" dirty="0" smtClean="0"/>
              <a:t>, you can start by converting to moles.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61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 compound was found to have 13.5g </a:t>
            </a:r>
            <a:r>
              <a:rPr lang="en-US" sz="3500" dirty="0" err="1" smtClean="0"/>
              <a:t>Ca</a:t>
            </a:r>
            <a:r>
              <a:rPr lang="en-US" sz="3500" dirty="0" smtClean="0"/>
              <a:t>, 10.8g O, and 0.675g H, what is its empirical formula?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68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is a ratio?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is an empirical formula?</a:t>
            </a:r>
          </a:p>
          <a:p>
            <a:pPr marL="457200" indent="-457200">
              <a:buAutoNum type="arabicPeriod"/>
            </a:pPr>
            <a:r>
              <a:rPr lang="en-US" dirty="0" smtClean="0"/>
              <a:t>Summarize the steps required to calculate an empirical formula.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1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Molecular Formulas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determine the percent composition for each element in a compound or sample.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molecular formula.</a:t>
            </a:r>
          </a:p>
          <a:p>
            <a:r>
              <a:rPr lang="en-US" dirty="0"/>
              <a:t>I can determine the </a:t>
            </a:r>
            <a:r>
              <a:rPr lang="en-US" dirty="0" smtClean="0"/>
              <a:t>molecular </a:t>
            </a:r>
            <a:r>
              <a:rPr lang="en-US" dirty="0"/>
              <a:t>formula if given the </a:t>
            </a:r>
            <a:r>
              <a:rPr lang="en-US" dirty="0" smtClean="0"/>
              <a:t>proper information.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8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the empirical formula the actual formula? How do you think it compares?</a:t>
            </a:r>
          </a:p>
          <a:p>
            <a:r>
              <a:rPr lang="en-US" sz="4000" dirty="0" smtClean="0"/>
              <a:t>Could the empirical formula be the actual formula? Why or why not?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2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molecular formula can be the same as the empirical formula.</a:t>
            </a:r>
          </a:p>
          <a:p>
            <a:r>
              <a:rPr lang="en-US" sz="4000" dirty="0" smtClean="0"/>
              <a:t>However, most of the time it is a whole number multiple of the empirical formula.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29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can determine the molecular formula of a compound if you know its molar mass.</a:t>
            </a:r>
          </a:p>
          <a:p>
            <a:r>
              <a:rPr lang="en-US" sz="4000" dirty="0" smtClean="0"/>
              <a:t>First, you find the mass of the empirical formula.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93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is called the empirical formula mass or </a:t>
            </a:r>
            <a:r>
              <a:rPr lang="en-US" sz="4000" dirty="0" err="1" smtClean="0"/>
              <a:t>efm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Then you take the known molar mass and divide by the </a:t>
            </a:r>
            <a:r>
              <a:rPr lang="en-US" sz="4000" dirty="0" err="1" smtClean="0"/>
              <a:t>efm</a:t>
            </a:r>
            <a:r>
              <a:rPr lang="en-US" sz="40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16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gives you the number of empirical formula units in one molecule of the compound.</a:t>
            </a:r>
          </a:p>
          <a:p>
            <a:r>
              <a:rPr lang="en-US" sz="4000" dirty="0" smtClean="0"/>
              <a:t>Take the number you got and round to the nearest whole number.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13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Then, multiply all of the subscripts in the formula by that number.</a:t>
            </a:r>
          </a:p>
          <a:p>
            <a:r>
              <a:rPr lang="en-US" sz="4000" dirty="0" smtClean="0"/>
              <a:t>This will give you the molecular formula.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9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Calculate the molecular formula of the compound whose molar mass is 60.0g and empirical formula is CH</a:t>
            </a:r>
            <a:r>
              <a:rPr lang="en-US" sz="3000" baseline="-25000" dirty="0" smtClean="0"/>
              <a:t>4</a:t>
            </a:r>
            <a:r>
              <a:rPr lang="en-US" sz="3000" dirty="0" smtClean="0"/>
              <a:t>N.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4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What is a molecular formula?</a:t>
            </a:r>
          </a:p>
          <a:p>
            <a:r>
              <a:rPr lang="en-US" sz="3500" dirty="0" smtClean="0"/>
              <a:t>How is the molecular formula related to the empirical formula?</a:t>
            </a:r>
            <a:endParaRPr lang="en-US" sz="3500" dirty="0"/>
          </a:p>
          <a:p>
            <a:r>
              <a:rPr lang="en-US" sz="3500" dirty="0" smtClean="0"/>
              <a:t>Summarize the steps to calculate the molecular formula.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8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What is a percent?</a:t>
            </a:r>
          </a:p>
          <a:p>
            <a:r>
              <a:rPr lang="en-US" sz="3000" dirty="0" smtClean="0"/>
              <a:t>On </a:t>
            </a:r>
            <a:r>
              <a:rPr lang="en-US" sz="3000" dirty="0" smtClean="0"/>
              <a:t>the mole test, you earned 25 out of 33. What percent did you get on the test?</a:t>
            </a:r>
          </a:p>
          <a:p>
            <a:r>
              <a:rPr lang="en-US" sz="3000" dirty="0" smtClean="0"/>
              <a:t>How </a:t>
            </a:r>
            <a:r>
              <a:rPr lang="en-US" sz="3000" dirty="0" smtClean="0"/>
              <a:t>do you calculate a percent</a:t>
            </a:r>
            <a:r>
              <a:rPr lang="en-US" sz="3000" dirty="0" smtClean="0"/>
              <a:t>?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/>
              <a:t>What does the formula C</a:t>
            </a:r>
            <a:r>
              <a:rPr lang="en-US" sz="3500" baseline="-25000" dirty="0"/>
              <a:t>6</a:t>
            </a:r>
            <a:r>
              <a:rPr lang="en-US" sz="3500" dirty="0"/>
              <a:t>H</a:t>
            </a:r>
            <a:r>
              <a:rPr lang="en-US" sz="3500" baseline="-25000" dirty="0"/>
              <a:t>12</a:t>
            </a:r>
            <a:r>
              <a:rPr lang="en-US" sz="3500" dirty="0"/>
              <a:t>O</a:t>
            </a:r>
            <a:r>
              <a:rPr lang="en-US" sz="3500" baseline="-25000" dirty="0"/>
              <a:t>6</a:t>
            </a:r>
            <a:r>
              <a:rPr lang="en-US" sz="3500" dirty="0"/>
              <a:t> tell us?</a:t>
            </a:r>
          </a:p>
          <a:p>
            <a:r>
              <a:rPr lang="en-US" sz="3500" dirty="0" smtClean="0"/>
              <a:t>How do you find the mass of a compound?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formula for a compound indicates the number and kinds of atoms in a representative particle of the compound.</a:t>
            </a:r>
          </a:p>
          <a:p>
            <a:r>
              <a:rPr lang="en-US" sz="4000" dirty="0" smtClean="0"/>
              <a:t>The mass of a compound is made up of smaller masses of different elements.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percent of hydrogen and the percent of oxygen in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O? Show how you think you would solve this problem.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as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The percent composition of a compound tells you the percent mass made up by each element in the compound.</a:t>
            </a:r>
          </a:p>
          <a:p>
            <a:r>
              <a:rPr lang="en-US" sz="3500" dirty="0" smtClean="0"/>
              <a:t>The percent composition can be determined by taking the mass of individual elements and dividing by the total mass.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7286</TotalTime>
  <Words>956</Words>
  <Application>Microsoft Office PowerPoint</Application>
  <PresentationFormat>On-screen Show (4:3)</PresentationFormat>
  <Paragraphs>103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Hardcover</vt:lpstr>
      <vt:lpstr>Empirical and Molecular Formulas</vt:lpstr>
      <vt:lpstr>Percent Composition</vt:lpstr>
      <vt:lpstr>PowerPoint Presentation</vt:lpstr>
      <vt:lpstr>PowerPoint Presentation</vt:lpstr>
      <vt:lpstr>PowerPoint Presentation</vt:lpstr>
      <vt:lpstr>PowerPoint Presentation</vt:lpstr>
      <vt:lpstr>Formulas</vt:lpstr>
      <vt:lpstr>Work as a Table</vt:lpstr>
      <vt:lpstr>Percent Composition</vt:lpstr>
      <vt:lpstr>Percent Composition</vt:lpstr>
      <vt:lpstr>Example</vt:lpstr>
      <vt:lpstr>PowerPoint Presentation</vt:lpstr>
      <vt:lpstr>Check your work!</vt:lpstr>
      <vt:lpstr>Review Questions</vt:lpstr>
      <vt:lpstr>Empirical Formulas</vt:lpstr>
      <vt:lpstr>PowerPoint Presentation</vt:lpstr>
      <vt:lpstr>PowerPoint Presentation</vt:lpstr>
      <vt:lpstr>PowerPoint Presentation</vt:lpstr>
      <vt:lpstr>Empirical Formula</vt:lpstr>
      <vt:lpstr>PowerPoint Presentation</vt:lpstr>
      <vt:lpstr>Formulas</vt:lpstr>
      <vt:lpstr>Procedure</vt:lpstr>
      <vt:lpstr>Review Question</vt:lpstr>
      <vt:lpstr>Procedure</vt:lpstr>
      <vt:lpstr>Example</vt:lpstr>
      <vt:lpstr>PowerPoint Presentation</vt:lpstr>
      <vt:lpstr>Example</vt:lpstr>
      <vt:lpstr>Review Questions</vt:lpstr>
      <vt:lpstr>Calculating Molecular Formulas</vt:lpstr>
      <vt:lpstr>PowerPoint Presentation</vt:lpstr>
      <vt:lpstr>PowerPoint Presentation</vt:lpstr>
      <vt:lpstr>PowerPoint Presentation</vt:lpstr>
      <vt:lpstr>Molecular Formulas</vt:lpstr>
      <vt:lpstr>Procedure</vt:lpstr>
      <vt:lpstr>Procedure</vt:lpstr>
      <vt:lpstr>Procedure</vt:lpstr>
      <vt:lpstr>Procedure</vt:lpstr>
      <vt:lpstr>Example</vt:lpstr>
      <vt:lpstr>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and Molecular Formulas</dc:title>
  <dc:creator>Amanda Whitfield</dc:creator>
  <cp:lastModifiedBy>Amanda Slezak</cp:lastModifiedBy>
  <cp:revision>13</cp:revision>
  <dcterms:created xsi:type="dcterms:W3CDTF">2010-10-24T23:20:00Z</dcterms:created>
  <dcterms:modified xsi:type="dcterms:W3CDTF">2015-03-30T14:41:52Z</dcterms:modified>
</cp:coreProperties>
</file>